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79" r:id="rId2"/>
    <p:sldId id="280" r:id="rId3"/>
    <p:sldId id="281" r:id="rId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241" autoAdjust="0"/>
  </p:normalViewPr>
  <p:slideViewPr>
    <p:cSldViewPr snapToGrid="0">
      <p:cViewPr>
        <p:scale>
          <a:sx n="66" d="100"/>
          <a:sy n="66" d="100"/>
        </p:scale>
        <p:origin x="540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21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31DED8-88B5-411A-ACD2-C758F92C980A}" type="datetime1">
              <a:rPr lang="ja-JP" altLang="en-US" smtClean="0">
                <a:latin typeface="Meiryo UI" panose="020B0604030504040204" pitchFamily="34" charset="-128"/>
                <a:ea typeface="Meiryo UI" panose="020B0604030504040204" pitchFamily="34" charset="-128"/>
              </a:rPr>
              <a:t>2022/2/24</a:t>
            </a:fld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ja-JP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‹#›</a:t>
            </a:fld>
            <a:endParaRPr lang="ja-JP" altLang="en-US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EA714F72-2ED5-42CD-BB70-0808FD3450BC}" type="datetime1">
              <a:rPr lang="ja-JP" altLang="en-US" noProof="0" smtClean="0"/>
              <a:t>2022/2/24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Meiryo UI" panose="020B060403050404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890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833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07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ja-JP" altLang="en-US" sz="1800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12" name="直線​​コネクタ(S)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クリックしてマスター テキストのスタイルを編集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15D3546A-57C6-4569-9DC1-C4E6C62E70F1}" type="datetime1">
              <a:rPr lang="ja-JP" altLang="en-US" noProof="0" smtClean="0"/>
              <a:t>2022/2/24</a:t>
            </a:fld>
            <a:endParaRPr lang="ja-JP" altLang="en-US" noProof="0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9860EDB8-5305-433F-BE41-D7A86D811DB3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0" name="長方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800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クリックしてマスター テキストのスタイルを編集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ja-JP" altLang="en-US" sz="1800" noProof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2989E8A1-B593-4476-8516-D80777746012}" type="datetime1">
              <a:rPr lang="ja-JP" altLang="en-US" noProof="0" smtClean="0"/>
              <a:t>2022/2/24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fld id="{9860EDB8-5305-433F-BE41-D7A86D811DB3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8" name="直線​​コネクタ(S)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kumimoji="1" lang="en-US" sz="1200" kern="1200" dirty="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 smtClean="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 smtClean="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kumimoji="1"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31215" cy="64008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－　只今、</a:t>
            </a:r>
            <a:r>
              <a:rPr lang="ja-JP" altLang="en-US" sz="3600" b="1" dirty="0"/>
              <a:t>休憩中　</a:t>
            </a:r>
            <a:r>
              <a:rPr lang="ja-JP" altLang="en-US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－（ｘｘ時から開始します）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E0F6CA7-6C93-4A4D-A82B-ADF9D1244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" t="11015" b="21977"/>
          <a:stretch/>
        </p:blipFill>
        <p:spPr>
          <a:xfrm>
            <a:off x="3715657" y="1204685"/>
            <a:ext cx="8476343" cy="565331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5395C9-55C0-4FF3-83BD-C3A9386A34EA}"/>
              </a:ext>
            </a:extLst>
          </p:cNvPr>
          <p:cNvSpPr txBox="1"/>
          <p:nvPr/>
        </p:nvSpPr>
        <p:spPr>
          <a:xfrm>
            <a:off x="463149" y="1915886"/>
            <a:ext cx="2976737" cy="449405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ｘｘｘｘｘ</a:t>
            </a:r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ｘｘｘｘｘ</a:t>
            </a:r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曇った宝石">
            <a:hlinkClick r:id="" action="ppaction://media"/>
            <a:extLst>
              <a:ext uri="{FF2B5EF4-FFF2-40B4-BE49-F238E27FC236}">
                <a16:creationId xmlns:a16="http://schemas.microsoft.com/office/drawing/2014/main" id="{F36ED6FC-2184-489E-B12F-D066D4F3C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31215" cy="64008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－　只今、</a:t>
            </a:r>
            <a:r>
              <a:rPr lang="ja-JP" altLang="en-US" sz="3600" b="1" dirty="0"/>
              <a:t>休憩中　</a:t>
            </a:r>
            <a:r>
              <a:rPr lang="ja-JP" altLang="en-US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－（ｘｘ時から開始します）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42690D9-A31D-4075-85EC-2A1A581EC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" r="5650" b="-1"/>
          <a:stretch/>
        </p:blipFill>
        <p:spPr>
          <a:xfrm>
            <a:off x="3686624" y="1219200"/>
            <a:ext cx="8505376" cy="56242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590A26-CF56-401B-86E5-025424E05A28}"/>
              </a:ext>
            </a:extLst>
          </p:cNvPr>
          <p:cNvSpPr txBox="1"/>
          <p:nvPr/>
        </p:nvSpPr>
        <p:spPr>
          <a:xfrm>
            <a:off x="463149" y="1915886"/>
            <a:ext cx="2976737" cy="449405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ｘｘｘｘｘ</a:t>
            </a:r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ｘｘｘｘｘ</a:t>
            </a:r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23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31215" cy="64008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－　只今、</a:t>
            </a:r>
            <a:r>
              <a:rPr lang="ja-JP" altLang="en-US" sz="3600" b="1" dirty="0"/>
              <a:t>休憩中　</a:t>
            </a:r>
            <a:r>
              <a:rPr lang="ja-JP" altLang="en-US" sz="3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－（ｘｘ時から開始します）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F79671-837A-4C50-B78A-E0653C44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28" y="1204686"/>
            <a:ext cx="8505371" cy="564809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0A7A7E-CC92-472F-851F-7FD629DE57E0}"/>
              </a:ext>
            </a:extLst>
          </p:cNvPr>
          <p:cNvSpPr txBox="1"/>
          <p:nvPr/>
        </p:nvSpPr>
        <p:spPr>
          <a:xfrm>
            <a:off x="463149" y="1915886"/>
            <a:ext cx="2976737" cy="449405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ｘｘｘｘｘ</a:t>
            </a:r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ｘｘｘｘｘ</a:t>
            </a:r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22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22_TF10001108_Win32" id="{44276EE3-3124-452F-A6C7-EB0D5E5D9FA0}" vid="{215B0B9B-F738-4B5B-9E79-AF300164E46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{22637360-C9E0-45B7-9C78-AE310141A9E2}tf10001108_win32</Template>
  <TotalTime>99</TotalTime>
  <Words>45</Words>
  <Application>Microsoft Office PowerPoint</Application>
  <PresentationFormat>ワイド画面</PresentationFormat>
  <Paragraphs>27</Paragraphs>
  <Slides>3</Slides>
  <Notes>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Meiryo UI</vt:lpstr>
      <vt:lpstr>Arial</vt:lpstr>
      <vt:lpstr>WelcomeDoc</vt:lpstr>
      <vt:lpstr>－　只今、休憩中　－（ｘｘ時から開始します）</vt:lpstr>
      <vt:lpstr>－　只今、休憩中　－（ｘｘ時から開始します）</vt:lpstr>
      <vt:lpstr>－　只今、休憩中　－（ｘｘ時から開始します）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へようこそ</dc:title>
  <dc:creator>kenzy</dc:creator>
  <cp:keywords/>
  <cp:lastModifiedBy>kenzy</cp:lastModifiedBy>
  <cp:revision>7</cp:revision>
  <dcterms:created xsi:type="dcterms:W3CDTF">2022-02-23T08:58:50Z</dcterms:created>
  <dcterms:modified xsi:type="dcterms:W3CDTF">2022-02-24T14:57:49Z</dcterms:modified>
  <cp:version/>
</cp:coreProperties>
</file>