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A99A6B-F4E8-54E0-1085-B8F4D90B2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0A207C8-C888-56F7-20EB-14BE17C12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7A54E4-29EF-CC24-8C6F-580F5B8AB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F9A3-F0C1-4D5E-9543-63331480D1C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9B1BCE-7764-A9AA-FC6B-FBE5054C8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0CCE93-921E-4786-C48C-085B01060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9923-8CF7-47C9-A10B-0C2B431BD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1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9A3C44-15C5-79E7-FD31-C2E3FAFB7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0B337C-98F5-38C4-18C5-A10A216FF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F57CFD-24B4-15EC-89FF-D7A7DA175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F9A3-F0C1-4D5E-9543-63331480D1C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9EBAB2-676E-AFE3-80BD-AC4A7FAC0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82EDB0-4CB4-BAF1-A904-D155D59F4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9923-8CF7-47C9-A10B-0C2B431BD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89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39267CE-1E3E-C809-E1E3-40EA7985F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CA9E63-7964-8398-1B6C-A34AA16F0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998DDD-F784-4B3B-9171-DEE11CBA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F9A3-F0C1-4D5E-9543-63331480D1C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6BFB37-37D4-F3CA-A4B9-8B789C38B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6F04D7-F330-2F10-6CF6-4F25F7B2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9923-8CF7-47C9-A10B-0C2B431BD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72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40A7F6-D75D-DF08-DB0F-EBCAA76FD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D0AC63-3819-F9A1-FA1E-88626FF56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EE0700-D995-FB89-5E1B-D8503687B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F9A3-F0C1-4D5E-9543-63331480D1C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FCEC80-FC5E-EB1C-682E-65DF845A6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1726CB-0F9C-B70F-0EE1-003175327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9923-8CF7-47C9-A10B-0C2B431BD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77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AADA6F-09E1-0BF1-FA5B-5B2C43276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88B4EE-3D30-1253-FD83-7F515BC32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92E638-C003-3FEC-BEF7-DFECE0D0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F9A3-F0C1-4D5E-9543-63331480D1C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F37467-C108-8CD8-3681-4722B2FB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D44FCA-AB71-3EFD-2AA7-32ECE950A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9923-8CF7-47C9-A10B-0C2B431BD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22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F7CB60-7D88-BD7D-F3DE-572B52C89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B5090B-BBFD-8E5C-CBF2-FDE329F84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7E60D1-56D4-6A23-A6E2-CCC392040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9AE9E3F-90CD-0A27-E564-3D21E395E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F9A3-F0C1-4D5E-9543-63331480D1C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216D28-1ED1-C00B-E5A4-FDC978491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F2F3BE-20B9-9D63-E343-3A9AD1216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9923-8CF7-47C9-A10B-0C2B431BD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3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BEA8C4-F3A6-F01F-FFDA-BBBD039F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0882B9-FAE0-EBD5-DF3F-B09014194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E97846-ED68-15E7-CC59-AA2FB12B3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3FC4BA9-DBD9-9890-8F3B-37EBB5BBCB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790F1A6-3163-E912-A6C5-97AC2C1D3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C031695-37C3-48FC-0165-F9F98551A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F9A3-F0C1-4D5E-9543-63331480D1C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07E917-C49D-1AD1-4D45-207B6159B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30F9EE6-DA1F-DFA5-7250-1900CEEB9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9923-8CF7-47C9-A10B-0C2B431BD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83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1EFAC1-59EC-9F67-47D2-A2623499B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6955AD-4408-BF71-B064-EA771658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F9A3-F0C1-4D5E-9543-63331480D1C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5E6E48-5A7C-2C6B-3BE9-288BD9B03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B2FC05-304C-A811-47AA-6F9276410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9923-8CF7-47C9-A10B-0C2B431BD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77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98D4A0E-F749-F06F-F8E0-7B12E4BD2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F9A3-F0C1-4D5E-9543-63331480D1C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46051C2-507D-D9B1-8C01-D6CEAC65B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4D7ACC-57D0-B72F-538D-2F44A63F9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9923-8CF7-47C9-A10B-0C2B431BD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15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7FC0CA-226E-5850-BB07-BD2695DD1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8A1B37-F00A-C202-8B9E-372276861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139022-2220-B166-97DE-772834D5E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BDC7F4A-4BB0-1E44-72CC-103DC8193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F9A3-F0C1-4D5E-9543-63331480D1C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FFF240-406C-F4C0-1049-9EF8A7F8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AFCF91-687A-1810-F185-979913291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9923-8CF7-47C9-A10B-0C2B431BD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50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D71943-F566-704D-C56B-D1BCD880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5CC9511-15A1-E7B5-A62B-BB6A8C85AD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F887A05-F056-5D2E-D5C2-4E507AD4BB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A3E7BD-A710-ECED-7A91-C2609D889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8F9A3-F0C1-4D5E-9543-63331480D1C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4ED82D-88E7-70E7-54D1-2C1E9BF76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8352A9-7484-AE2A-659A-102A90E48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09923-8CF7-47C9-A10B-0C2B431BD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31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038622E-B04D-237C-1EB0-393F40646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847579-D4EE-4C2D-7426-A20B49070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F2424F-62E9-86A7-0356-705E2FE07C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8F9A3-F0C1-4D5E-9543-63331480D1C9}" type="datetimeFigureOut">
              <a:rPr kumimoji="1" lang="ja-JP" altLang="en-US" smtClean="0"/>
              <a:t>2022/8/3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15A685-6BF6-1674-8515-CCE0CB680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E6A3B0-8C72-A568-AF9D-FA7F25CA14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09923-8CF7-47C9-A10B-0C2B431BD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12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FF1797A-8BCF-94E7-13CA-08D5FDEF3EE0}"/>
              </a:ext>
            </a:extLst>
          </p:cNvPr>
          <p:cNvSpPr/>
          <p:nvPr/>
        </p:nvSpPr>
        <p:spPr>
          <a:xfrm>
            <a:off x="0" y="377506"/>
            <a:ext cx="620785" cy="7466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8C2F0A-ECCE-DFD3-E355-81046933DFB5}"/>
              </a:ext>
            </a:extLst>
          </p:cNvPr>
          <p:cNvSpPr txBox="1"/>
          <p:nvPr/>
        </p:nvSpPr>
        <p:spPr>
          <a:xfrm>
            <a:off x="721452" y="377506"/>
            <a:ext cx="4664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40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本日のご説明内容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3C064C8-F6E0-8088-DD66-C5CA32ECFB3E}"/>
              </a:ext>
            </a:extLst>
          </p:cNvPr>
          <p:cNvGrpSpPr/>
          <p:nvPr/>
        </p:nvGrpSpPr>
        <p:grpSpPr>
          <a:xfrm>
            <a:off x="1283514" y="1566644"/>
            <a:ext cx="4286775" cy="2232170"/>
            <a:chOff x="1233181" y="1608589"/>
            <a:chExt cx="3481432" cy="1820411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F189706-0C42-3A96-D386-1B5D310DA72C}"/>
                </a:ext>
              </a:extLst>
            </p:cNvPr>
            <p:cNvSpPr/>
            <p:nvPr/>
          </p:nvSpPr>
          <p:spPr>
            <a:xfrm>
              <a:off x="1233181" y="1608589"/>
              <a:ext cx="3481432" cy="182041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7D429F8-FF77-ED75-D792-755B5259FBF5}"/>
                </a:ext>
              </a:extLst>
            </p:cNvPr>
            <p:cNvSpPr txBox="1"/>
            <p:nvPr/>
          </p:nvSpPr>
          <p:spPr>
            <a:xfrm>
              <a:off x="1459684" y="1855847"/>
              <a:ext cx="3028426" cy="1120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28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第１章</a:t>
              </a:r>
              <a:endParaRPr kumimoji="1" lang="en-US" altLang="ja-JP" sz="28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3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社会環境の変化</a:t>
              </a:r>
              <a:endPara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354B08B-89C0-602C-9154-A4D8148F1075}"/>
              </a:ext>
            </a:extLst>
          </p:cNvPr>
          <p:cNvGrpSpPr/>
          <p:nvPr/>
        </p:nvGrpSpPr>
        <p:grpSpPr>
          <a:xfrm>
            <a:off x="1283514" y="4136624"/>
            <a:ext cx="4286775" cy="2232170"/>
            <a:chOff x="1233181" y="1608589"/>
            <a:chExt cx="3481432" cy="1820411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BC86785C-9AEB-58A3-97BC-DEFD0F5D63E2}"/>
                </a:ext>
              </a:extLst>
            </p:cNvPr>
            <p:cNvSpPr/>
            <p:nvPr/>
          </p:nvSpPr>
          <p:spPr>
            <a:xfrm>
              <a:off x="1233181" y="1608589"/>
              <a:ext cx="3481432" cy="182041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06CD3E7-5978-323A-EC4D-F1765AE2CB0C}"/>
                </a:ext>
              </a:extLst>
            </p:cNvPr>
            <p:cNvSpPr txBox="1"/>
            <p:nvPr/>
          </p:nvSpPr>
          <p:spPr>
            <a:xfrm>
              <a:off x="1459684" y="1855847"/>
              <a:ext cx="3028426" cy="1120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28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第３章</a:t>
              </a:r>
              <a:endParaRPr kumimoji="1" lang="en-US" altLang="ja-JP" sz="28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3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提案内容</a:t>
              </a:r>
              <a:endPara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4E677C3-2527-89DF-4748-1A6CED3FE3B4}"/>
              </a:ext>
            </a:extLst>
          </p:cNvPr>
          <p:cNvGrpSpPr/>
          <p:nvPr/>
        </p:nvGrpSpPr>
        <p:grpSpPr>
          <a:xfrm>
            <a:off x="6233019" y="1566644"/>
            <a:ext cx="4286775" cy="2232170"/>
            <a:chOff x="1233181" y="1608589"/>
            <a:chExt cx="3481432" cy="182041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8B316CA1-4473-C9FE-836E-D6BE12E45C6C}"/>
                </a:ext>
              </a:extLst>
            </p:cNvPr>
            <p:cNvSpPr/>
            <p:nvPr/>
          </p:nvSpPr>
          <p:spPr>
            <a:xfrm>
              <a:off x="1233181" y="1608589"/>
              <a:ext cx="3481432" cy="182041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ED4C8D19-895E-2244-5916-2659847D1772}"/>
                </a:ext>
              </a:extLst>
            </p:cNvPr>
            <p:cNvSpPr txBox="1"/>
            <p:nvPr/>
          </p:nvSpPr>
          <p:spPr>
            <a:xfrm>
              <a:off x="1459684" y="1855847"/>
              <a:ext cx="3028426" cy="1120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28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第２章</a:t>
              </a:r>
              <a:endParaRPr kumimoji="1" lang="en-US" altLang="ja-JP" sz="28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3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事業における課題</a:t>
              </a:r>
              <a:endPara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016ACCA1-3A5B-C063-E665-D323C78DBCDD}"/>
              </a:ext>
            </a:extLst>
          </p:cNvPr>
          <p:cNvGrpSpPr/>
          <p:nvPr/>
        </p:nvGrpSpPr>
        <p:grpSpPr>
          <a:xfrm>
            <a:off x="6233019" y="4136624"/>
            <a:ext cx="4286775" cy="2232170"/>
            <a:chOff x="1233181" y="1608589"/>
            <a:chExt cx="3481432" cy="1820411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43175FF4-26DF-DB66-DF9A-BF1C48B90CF6}"/>
                </a:ext>
              </a:extLst>
            </p:cNvPr>
            <p:cNvSpPr/>
            <p:nvPr/>
          </p:nvSpPr>
          <p:spPr>
            <a:xfrm>
              <a:off x="1233181" y="1608589"/>
              <a:ext cx="3481432" cy="1820411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D6D4B258-D03E-88C6-E6EA-F9AC8A34B4C8}"/>
                </a:ext>
              </a:extLst>
            </p:cNvPr>
            <p:cNvSpPr txBox="1"/>
            <p:nvPr/>
          </p:nvSpPr>
          <p:spPr>
            <a:xfrm>
              <a:off x="1459684" y="1855847"/>
              <a:ext cx="3028426" cy="1120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28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第４章</a:t>
              </a:r>
              <a:endParaRPr kumimoji="1" lang="en-US" altLang="ja-JP" sz="28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32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今後の進め方</a:t>
              </a:r>
              <a:endPara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858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FF1797A-8BCF-94E7-13CA-08D5FDEF3EE0}"/>
              </a:ext>
            </a:extLst>
          </p:cNvPr>
          <p:cNvSpPr/>
          <p:nvPr/>
        </p:nvSpPr>
        <p:spPr>
          <a:xfrm>
            <a:off x="0" y="377506"/>
            <a:ext cx="620785" cy="7466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3C064C8-F6E0-8088-DD66-C5CA32ECFB3E}"/>
              </a:ext>
            </a:extLst>
          </p:cNvPr>
          <p:cNvGrpSpPr/>
          <p:nvPr/>
        </p:nvGrpSpPr>
        <p:grpSpPr>
          <a:xfrm>
            <a:off x="1283514" y="1566644"/>
            <a:ext cx="4286775" cy="2232170"/>
            <a:chOff x="1233181" y="1608589"/>
            <a:chExt cx="3481432" cy="1820411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DF189706-0C42-3A96-D386-1B5D310DA72C}"/>
                </a:ext>
              </a:extLst>
            </p:cNvPr>
            <p:cNvSpPr/>
            <p:nvPr/>
          </p:nvSpPr>
          <p:spPr>
            <a:xfrm>
              <a:off x="1233181" y="1608589"/>
              <a:ext cx="3481432" cy="1820411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67D429F8-FF77-ED75-D792-755B5259FBF5}"/>
                </a:ext>
              </a:extLst>
            </p:cNvPr>
            <p:cNvSpPr txBox="1"/>
            <p:nvPr/>
          </p:nvSpPr>
          <p:spPr>
            <a:xfrm>
              <a:off x="1459684" y="1855847"/>
              <a:ext cx="3028426" cy="1120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2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第１章</a:t>
              </a:r>
              <a:endParaRPr kumimoji="1"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32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社会環境の変化</a:t>
              </a:r>
              <a:endPara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354B08B-89C0-602C-9154-A4D8148F1075}"/>
              </a:ext>
            </a:extLst>
          </p:cNvPr>
          <p:cNvGrpSpPr/>
          <p:nvPr/>
        </p:nvGrpSpPr>
        <p:grpSpPr>
          <a:xfrm>
            <a:off x="1283514" y="4136624"/>
            <a:ext cx="4286775" cy="2232170"/>
            <a:chOff x="1233181" y="1608589"/>
            <a:chExt cx="3481432" cy="1820411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BC86785C-9AEB-58A3-97BC-DEFD0F5D63E2}"/>
                </a:ext>
              </a:extLst>
            </p:cNvPr>
            <p:cNvSpPr/>
            <p:nvPr/>
          </p:nvSpPr>
          <p:spPr>
            <a:xfrm>
              <a:off x="1233181" y="1608589"/>
              <a:ext cx="3481432" cy="1820411"/>
            </a:xfrm>
            <a:prstGeom prst="rect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006CD3E7-5978-323A-EC4D-F1765AE2CB0C}"/>
                </a:ext>
              </a:extLst>
            </p:cNvPr>
            <p:cNvSpPr txBox="1"/>
            <p:nvPr/>
          </p:nvSpPr>
          <p:spPr>
            <a:xfrm>
              <a:off x="1459684" y="1855847"/>
              <a:ext cx="3028426" cy="1120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2800" b="1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第３章</a:t>
              </a:r>
              <a:endParaRPr kumimoji="1" lang="en-US" altLang="ja-JP" sz="2800" b="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3200" b="1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提案内容</a:t>
              </a:r>
              <a:endParaRPr kumimoji="1" lang="ja-JP" altLang="en-US" sz="3200" b="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A4E677C3-2527-89DF-4748-1A6CED3FE3B4}"/>
              </a:ext>
            </a:extLst>
          </p:cNvPr>
          <p:cNvGrpSpPr/>
          <p:nvPr/>
        </p:nvGrpSpPr>
        <p:grpSpPr>
          <a:xfrm>
            <a:off x="6233019" y="1566644"/>
            <a:ext cx="4286775" cy="2232170"/>
            <a:chOff x="1233181" y="1608589"/>
            <a:chExt cx="3481432" cy="182041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8B316CA1-4473-C9FE-836E-D6BE12E45C6C}"/>
                </a:ext>
              </a:extLst>
            </p:cNvPr>
            <p:cNvSpPr/>
            <p:nvPr/>
          </p:nvSpPr>
          <p:spPr>
            <a:xfrm>
              <a:off x="1233181" y="1608589"/>
              <a:ext cx="3481432" cy="1820411"/>
            </a:xfrm>
            <a:prstGeom prst="rect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ED4C8D19-895E-2244-5916-2659847D1772}"/>
                </a:ext>
              </a:extLst>
            </p:cNvPr>
            <p:cNvSpPr txBox="1"/>
            <p:nvPr/>
          </p:nvSpPr>
          <p:spPr>
            <a:xfrm>
              <a:off x="1459684" y="1855847"/>
              <a:ext cx="3028426" cy="1120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2800" b="1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第２章</a:t>
              </a:r>
              <a:endParaRPr kumimoji="1" lang="en-US" altLang="ja-JP" sz="2800" b="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3200" b="1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事業における課題</a:t>
              </a:r>
              <a:endParaRPr kumimoji="1" lang="ja-JP" altLang="en-US" sz="3200" b="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016ACCA1-3A5B-C063-E665-D323C78DBCDD}"/>
              </a:ext>
            </a:extLst>
          </p:cNvPr>
          <p:cNvGrpSpPr/>
          <p:nvPr/>
        </p:nvGrpSpPr>
        <p:grpSpPr>
          <a:xfrm>
            <a:off x="6233019" y="4136624"/>
            <a:ext cx="4286775" cy="2232170"/>
            <a:chOff x="1233181" y="1608589"/>
            <a:chExt cx="3481432" cy="1820411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43175FF4-26DF-DB66-DF9A-BF1C48B90CF6}"/>
                </a:ext>
              </a:extLst>
            </p:cNvPr>
            <p:cNvSpPr/>
            <p:nvPr/>
          </p:nvSpPr>
          <p:spPr>
            <a:xfrm>
              <a:off x="1233181" y="1608589"/>
              <a:ext cx="3481432" cy="1820411"/>
            </a:xfrm>
            <a:prstGeom prst="rect">
              <a:avLst/>
            </a:prstGeom>
            <a:no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D6D4B258-D03E-88C6-E6EA-F9AC8A34B4C8}"/>
                </a:ext>
              </a:extLst>
            </p:cNvPr>
            <p:cNvSpPr txBox="1"/>
            <p:nvPr/>
          </p:nvSpPr>
          <p:spPr>
            <a:xfrm>
              <a:off x="1459684" y="1855847"/>
              <a:ext cx="3028426" cy="1120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ja-JP" altLang="en-US" sz="2800" b="1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第４章</a:t>
              </a:r>
              <a:endParaRPr kumimoji="1" lang="en-US" altLang="ja-JP" sz="2800" b="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3200" b="1" dirty="0">
                  <a:solidFill>
                    <a:schemeClr val="bg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今後の進め方</a:t>
              </a:r>
              <a:endParaRPr kumimoji="1" lang="ja-JP" altLang="en-US" sz="3200" b="1" dirty="0">
                <a:solidFill>
                  <a:schemeClr val="bg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6D50D58-9156-E608-BBEA-BD38C4D8CAF5}"/>
              </a:ext>
            </a:extLst>
          </p:cNvPr>
          <p:cNvSpPr txBox="1"/>
          <p:nvPr/>
        </p:nvSpPr>
        <p:spPr>
          <a:xfrm>
            <a:off x="721452" y="377506"/>
            <a:ext cx="4664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40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本日のご説明内容</a:t>
            </a:r>
          </a:p>
        </p:txBody>
      </p:sp>
    </p:spTree>
    <p:extLst>
      <p:ext uri="{BB962C8B-B14F-4D97-AF65-F5344CB8AC3E}">
        <p14:creationId xmlns:p14="http://schemas.microsoft.com/office/powerpoint/2010/main" val="795093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FF1797A-8BCF-94E7-13CA-08D5FDEF3EE0}"/>
              </a:ext>
            </a:extLst>
          </p:cNvPr>
          <p:cNvSpPr/>
          <p:nvPr/>
        </p:nvSpPr>
        <p:spPr>
          <a:xfrm>
            <a:off x="0" y="308054"/>
            <a:ext cx="620785" cy="851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955CE41-6509-E786-0372-CC4206C18EAA}"/>
              </a:ext>
            </a:extLst>
          </p:cNvPr>
          <p:cNvGrpSpPr/>
          <p:nvPr/>
        </p:nvGrpSpPr>
        <p:grpSpPr>
          <a:xfrm>
            <a:off x="2943139" y="2122415"/>
            <a:ext cx="5401110" cy="584775"/>
            <a:chOff x="2943139" y="2122415"/>
            <a:chExt cx="5401110" cy="584775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F181E2A4-2F85-52BB-ED24-456A16E2A728}"/>
                </a:ext>
              </a:extLst>
            </p:cNvPr>
            <p:cNvSpPr txBox="1"/>
            <p:nvPr/>
          </p:nvSpPr>
          <p:spPr>
            <a:xfrm>
              <a:off x="3847750" y="2122415"/>
              <a:ext cx="44964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労働力人口の減少</a:t>
              </a:r>
              <a:endPara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E0256D75-3DAA-B2FC-C28A-B12586491F7C}"/>
                </a:ext>
              </a:extLst>
            </p:cNvPr>
            <p:cNvSpPr txBox="1"/>
            <p:nvPr/>
          </p:nvSpPr>
          <p:spPr>
            <a:xfrm>
              <a:off x="2943139" y="2122415"/>
              <a:ext cx="711666" cy="58477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2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endPara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C4B5F53C-FBC1-9292-08C2-64A0296F13C5}"/>
              </a:ext>
            </a:extLst>
          </p:cNvPr>
          <p:cNvGrpSpPr/>
          <p:nvPr/>
        </p:nvGrpSpPr>
        <p:grpSpPr>
          <a:xfrm>
            <a:off x="2943139" y="3368726"/>
            <a:ext cx="5401110" cy="584775"/>
            <a:chOff x="2943139" y="2122415"/>
            <a:chExt cx="5401110" cy="584775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D5AED21-2F06-0E80-E20E-8396B85D48D3}"/>
                </a:ext>
              </a:extLst>
            </p:cNvPr>
            <p:cNvSpPr txBox="1"/>
            <p:nvPr/>
          </p:nvSpPr>
          <p:spPr>
            <a:xfrm>
              <a:off x="3847750" y="2122415"/>
              <a:ext cx="44964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円安による経済影響</a:t>
              </a:r>
              <a:endPara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85AD83FE-B59B-E9ED-4EB5-D05B23896D12}"/>
                </a:ext>
              </a:extLst>
            </p:cNvPr>
            <p:cNvSpPr txBox="1"/>
            <p:nvPr/>
          </p:nvSpPr>
          <p:spPr>
            <a:xfrm>
              <a:off x="2943139" y="2122415"/>
              <a:ext cx="711666" cy="58477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2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endPara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99692C8E-E641-D8BE-C5C4-F1E3F62BBC78}"/>
              </a:ext>
            </a:extLst>
          </p:cNvPr>
          <p:cNvGrpSpPr/>
          <p:nvPr/>
        </p:nvGrpSpPr>
        <p:grpSpPr>
          <a:xfrm>
            <a:off x="2943139" y="4683854"/>
            <a:ext cx="5401110" cy="584775"/>
            <a:chOff x="2943139" y="2122415"/>
            <a:chExt cx="5401110" cy="584775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544E5E14-E09B-9B54-77FE-2DB265D03968}"/>
                </a:ext>
              </a:extLst>
            </p:cNvPr>
            <p:cNvSpPr txBox="1"/>
            <p:nvPr/>
          </p:nvSpPr>
          <p:spPr>
            <a:xfrm>
              <a:off x="3847750" y="2122415"/>
              <a:ext cx="449649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情報技術の進展</a:t>
              </a:r>
              <a:endPara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219877CB-0BB4-69BB-C568-228F37A843CB}"/>
                </a:ext>
              </a:extLst>
            </p:cNvPr>
            <p:cNvSpPr txBox="1"/>
            <p:nvPr/>
          </p:nvSpPr>
          <p:spPr>
            <a:xfrm>
              <a:off x="2943139" y="2122415"/>
              <a:ext cx="711666" cy="584775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32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endParaRPr kumimoji="1" lang="ja-JP" altLang="en-US" sz="3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D5E9AF91-68F3-3112-6C30-02ECB2A34E77}"/>
              </a:ext>
            </a:extLst>
          </p:cNvPr>
          <p:cNvGrpSpPr/>
          <p:nvPr/>
        </p:nvGrpSpPr>
        <p:grpSpPr>
          <a:xfrm>
            <a:off x="457038" y="143340"/>
            <a:ext cx="5205209" cy="1069727"/>
            <a:chOff x="1233181" y="1608589"/>
            <a:chExt cx="4227323" cy="2287653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02723737-D731-52DB-D692-EBE9B2C1DB6F}"/>
                </a:ext>
              </a:extLst>
            </p:cNvPr>
            <p:cNvSpPr/>
            <p:nvPr/>
          </p:nvSpPr>
          <p:spPr>
            <a:xfrm>
              <a:off x="1233181" y="1608589"/>
              <a:ext cx="3481432" cy="1820411"/>
            </a:xfrm>
            <a:prstGeom prst="rect">
              <a:avLst/>
            </a:prstGeom>
            <a:noFill/>
            <a:ln w="38100"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kumimoji="1" lang="ja-JP" altLang="en-US"/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42393DB2-54D7-5D7E-59AF-5FCEA2FC138E}"/>
                </a:ext>
              </a:extLst>
            </p:cNvPr>
            <p:cNvSpPr txBox="1"/>
            <p:nvPr/>
          </p:nvSpPr>
          <p:spPr>
            <a:xfrm>
              <a:off x="1459684" y="1855847"/>
              <a:ext cx="4000820" cy="2040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第１章</a:t>
              </a:r>
              <a:endParaRPr kumimoji="1" lang="en-US" altLang="ja-JP" sz="20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3600" b="1" dirty="0">
                  <a:solidFill>
                    <a:schemeClr val="accent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社会環境の変化</a:t>
              </a:r>
              <a:endParaRPr kumimoji="1" lang="ja-JP" altLang="en-US" sz="36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16967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63</Words>
  <Application>Microsoft Office PowerPoint</Application>
  <PresentationFormat>ワイド画面</PresentationFormat>
  <Paragraphs>26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しもちゃん家</dc:creator>
  <cp:revision>8</cp:revision>
  <dcterms:created xsi:type="dcterms:W3CDTF">2022-08-02T09:59:42Z</dcterms:created>
  <dcterms:modified xsi:type="dcterms:W3CDTF">2022-08-03T14:37:07Z</dcterms:modified>
</cp:coreProperties>
</file>