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 3"/>
          <p:cNvGraphicFramePr/>
          <p:nvPr/>
        </p:nvGraphicFramePr>
        <p:xfrm>
          <a:off x="401320" y="223520"/>
          <a:ext cx="10765155" cy="641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289"/>
                <a:gridCol w="2691289"/>
                <a:gridCol w="2691288"/>
                <a:gridCol w="2691289"/>
              </a:tblGrid>
              <a:tr h="843280">
                <a:tc>
                  <a:txBody>
                    <a:bodyPr/>
                    <a:p>
                      <a:pPr>
                        <a:buNone/>
                      </a:pP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案１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案２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案３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8432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概要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ＡＡを使ってＢＢを行う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ＣＣを使ってＤＤを行う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ＥＥを使ってＦＦを行う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8432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メリット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・ｘｘｘｘができる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・ｘｘｘｘができる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・ｘｘｘｘができる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8432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デメリット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・ｘｘｘｘができない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・ｘｘｘｘができない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・ｘｘｘｘができない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8432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工期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ｘｘ週間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ｘｘ週間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ｘｘ週間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  <a:tr h="8432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コスト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ja-JP" altLang="en-US" sz="1800">
                          <a:latin typeface="Meiryo UI" panose="020B0604030504040204" charset="-128"/>
                          <a:ea typeface="Meiryo UI" panose="020B0604030504040204" charset="-128"/>
                        </a:rPr>
                        <a:t>ｘｘｘ円</a:t>
                      </a:r>
                      <a:endParaRPr lang="ja-JP" altLang="en-US" sz="1800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 sz="1800">
                          <a:latin typeface="Meiryo UI" panose="020B0604030504040204" charset="-128"/>
                          <a:ea typeface="Meiryo UI" panose="020B0604030504040204" charset="-128"/>
                          <a:sym typeface="+mn-ea"/>
                        </a:rPr>
                        <a:t>ｘｘｘ円</a:t>
                      </a:r>
                      <a:endParaRPr lang="ja-JP" altLang="en-US" sz="1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Meiryo UI" panose="020B0604030504040204" charset="-128"/>
                        <a:ea typeface="Meiryo UI" panose="020B0604030504040204" charset="-128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 sz="1800">
                          <a:latin typeface="Meiryo UI" panose="020B0604030504040204" charset="-128"/>
                          <a:ea typeface="Meiryo UI" panose="020B0604030504040204" charset="-128"/>
                          <a:sym typeface="+mn-ea"/>
                        </a:rPr>
                        <a:t>ｘｘｘ円</a:t>
                      </a:r>
                      <a:endParaRPr lang="ja-JP" altLang="en-US" sz="1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Meiryo UI" panose="020B0604030504040204" charset="-128"/>
                        <a:ea typeface="Meiryo UI" panose="020B0604030504040204" charset="-128"/>
                        <a:sym typeface="+mn-ea"/>
                      </a:endParaRPr>
                    </a:p>
                  </a:txBody>
                  <a:tcPr anchor="ctr" anchorCtr="0"/>
                </a:tc>
              </a:tr>
              <a:tr h="8432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latin typeface="Meiryo UI" panose="020B0604030504040204" charset="-128"/>
                          <a:ea typeface="Meiryo UI" panose="020B0604030504040204" charset="-128"/>
                        </a:rPr>
                        <a:t>評価</a:t>
                      </a:r>
                      <a:endParaRPr lang="ja-JP" altLang="en-US"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 sz="3200" b="1">
                          <a:solidFill>
                            <a:schemeClr val="tx1"/>
                          </a:solidFill>
                          <a:latin typeface="Meiryo UI" panose="020B0604030504040204" charset="-128"/>
                          <a:ea typeface="Meiryo UI" panose="020B0604030504040204" charset="-128"/>
                          <a:sym typeface="+mn-ea"/>
                        </a:rPr>
                        <a:t>〇</a:t>
                      </a:r>
                      <a:endParaRPr lang="ja-JP" altLang="en-US" sz="3200" b="1">
                        <a:solidFill>
                          <a:schemeClr val="tx1"/>
                        </a:solidFill>
                        <a:latin typeface="Meiryo UI" panose="020B0604030504040204" charset="-128"/>
                        <a:ea typeface="Meiryo UI" panose="020B0604030504040204" charset="-128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 sz="3200" b="1">
                          <a:solidFill>
                            <a:schemeClr val="tx1"/>
                          </a:solidFill>
                          <a:latin typeface="Meiryo UI" panose="020B0604030504040204" charset="-128"/>
                          <a:ea typeface="Meiryo UI" panose="020B0604030504040204" charset="-128"/>
                        </a:rPr>
                        <a:t>△</a:t>
                      </a:r>
                      <a:endParaRPr lang="ja-JP" altLang="en-US" sz="3200" b="1">
                        <a:solidFill>
                          <a:schemeClr val="tx1"/>
                        </a:solidFill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 sz="3200" b="1">
                          <a:solidFill>
                            <a:schemeClr val="tx1"/>
                          </a:solidFill>
                          <a:latin typeface="Meiryo UI" panose="020B0604030504040204" charset="-128"/>
                          <a:ea typeface="Meiryo UI" panose="020B0604030504040204" charset="-128"/>
                        </a:rPr>
                        <a:t>×</a:t>
                      </a:r>
                      <a:endParaRPr lang="ja-JP" altLang="en-US" sz="3200" b="1">
                        <a:solidFill>
                          <a:schemeClr val="tx1"/>
                        </a:solidFill>
                        <a:latin typeface="Meiryo UI" panose="020B0604030504040204" charset="-128"/>
                        <a:ea typeface="Meiryo UI" panose="020B0604030504040204" charset="-128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WPS Presentation</Application>
  <PresentationFormat>宽屏</PresentationFormat>
  <Paragraphs>54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 Light</vt:lpstr>
      <vt:lpstr>Calibri</vt:lpstr>
      <vt:lpstr>BIZ UD明朝 Medium</vt:lpstr>
      <vt:lpstr>Meiryo UI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hcq</dc:creator>
  <cp:lastModifiedBy>kenzy</cp:lastModifiedBy>
  <cp:revision>4</cp:revision>
  <dcterms:created xsi:type="dcterms:W3CDTF">2015-12-11T07:38:00Z</dcterms:created>
  <dcterms:modified xsi:type="dcterms:W3CDTF">2023-10-14T22:05:08Z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